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ero-intent-poster.jpg"/>
          <p:cNvPicPr>
            <a:picLocks noChangeAspect="1"/>
          </p:cNvPicPr>
          <p:nvPr/>
        </p:nvPicPr>
        <p:blipFill>
          <a:blip r:embed="rId2"/>
          <a:srcRect l="23001" r="23001"/>
          <a:stretch>
            <a:fillRect/>
          </a:stretch>
        </p:blipFill>
        <p:spPr>
          <a:xfrm>
            <a:off x="5608179" y="0"/>
            <a:ext cx="658351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08179" y="0"/>
            <a:ext cx="1280160" cy="6858000"/>
          </a:xfrm>
          <a:prstGeom prst="rect">
            <a:avLst/>
          </a:prstGeom>
          <a:gradFill rotWithShape="1">
            <a:gsLst>
              <a:gs pos="0">
                <a:srgbClr val="12100E"/>
              </a:gs>
              <a:gs pos="100000">
                <a:srgbClr val="12100E">
                  <a:alpha val="0"/>
                </a:srgbClr>
              </a:gs>
            </a:gsLst>
            <a:lin scaled="0" ang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i6labs-logo-on-dark-12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48640"/>
            <a:ext cx="1135117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2331720"/>
            <a:ext cx="512064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spc="96">
                <a:solidFill>
                  <a:srgbClr val="9FC9C6"/>
                </a:solidFill>
                <a:latin typeface="Geist Mono"/>
              </a:rPr>
              <a:t>TECHNOLOGY, IN SERVICE OF HUMAN INTENT.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97480"/>
            <a:ext cx="51206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4600" spc="-138">
                <a:solidFill>
                  <a:srgbClr val="F6F3EE"/>
                </a:solidFill>
                <a:latin typeface="Poppins Medium"/>
              </a:rPr>
              <a:t>Presentation title</a:t>
            </a:r>
          </a:p>
          <a:p>
            <a:pPr algn="l">
              <a:lnSpc>
                <a:spcPct val="98000"/>
              </a:lnSpc>
            </a:pPr>
            <a:r>
              <a:rPr sz="4600" spc="-138">
                <a:solidFill>
                  <a:srgbClr val="F6F3EE"/>
                </a:solidFill>
                <a:latin typeface="Poppins Medium"/>
              </a:rPr>
              <a:t>in two lines.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97680"/>
            <a:ext cx="49377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>
                <a:solidFill>
                  <a:srgbClr val="C9C6C1"/>
                </a:solidFill>
                <a:latin typeface="Poppins"/>
              </a:rPr>
              <a:t>The innovation studio of Wearable Devices Ltd. (Nasdaq: WLDS)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291072"/>
            <a:ext cx="73152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spc="60">
                <a:solidFill>
                  <a:srgbClr val="C9C6C1"/>
                </a:solidFill>
                <a:latin typeface="Geist Mono"/>
              </a:rPr>
              <a:t>Audience · Date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2695" y="6291072"/>
            <a:ext cx="27432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spc="60">
                <a:solidFill>
                  <a:srgbClr val="C9C6C1"/>
                </a:solidFill>
                <a:latin typeface="Geist Mono"/>
              </a:rPr>
              <a:t/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2557780"/>
            <a:ext cx="384048" cy="12700"/>
          </a:xfrm>
          <a:prstGeom prst="rect">
            <a:avLst/>
          </a:prstGeom>
          <a:solidFill>
            <a:srgbClr val="666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16152" y="2468880"/>
            <a:ext cx="4572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spc="96">
                <a:solidFill>
                  <a:srgbClr val="35686C"/>
                </a:solidFill>
                <a:latin typeface="Geist Mono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1912" y="2468880"/>
            <a:ext cx="4572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spc="96">
                <a:solidFill>
                  <a:srgbClr val="66615B"/>
                </a:solidFill>
                <a:latin typeface="Geist Mono"/>
              </a:rPr>
              <a:t>SECTION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880360"/>
            <a:ext cx="86868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5400" spc="-189">
                <a:solidFill>
                  <a:srgbClr val="161514"/>
                </a:solidFill>
                <a:latin typeface="Poppins Medium"/>
              </a:rPr>
              <a:t>A section heading,</a:t>
            </a:r>
          </a:p>
          <a:p>
            <a:pPr algn="l">
              <a:lnSpc>
                <a:spcPct val="98000"/>
              </a:lnSpc>
            </a:pPr>
            <a:r>
              <a:rPr sz="5400" spc="-189">
                <a:solidFill>
                  <a:srgbClr val="161514"/>
                </a:solidFill>
                <a:latin typeface="Poppins Medium"/>
              </a:rPr>
              <a:t>short and plain.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291072"/>
            <a:ext cx="73152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spc="60">
                <a:solidFill>
                  <a:srgbClr val="66615B"/>
                </a:solidFill>
                <a:latin typeface="Geist Mono"/>
              </a:rPr>
              <a:t>ai6labs · Audience · 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2695" y="6291072"/>
            <a:ext cx="27432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spc="60">
                <a:solidFill>
                  <a:srgbClr val="66615B"/>
                </a:solidFill>
                <a:latin typeface="Geist Mon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eople-studio-bw.jpg"/>
          <p:cNvPicPr>
            <a:picLocks noChangeAspect="1"/>
          </p:cNvPicPr>
          <p:nvPr/>
        </p:nvPicPr>
        <p:blipFill>
          <a:blip r:embed="rId2"/>
          <a:srcRect t="9631" b="9631"/>
          <a:stretch>
            <a:fillRect/>
          </a:stretch>
        </p:blipFill>
        <p:spPr>
          <a:xfrm>
            <a:off x="6339681" y="0"/>
            <a:ext cx="5852013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5800" y="911860"/>
            <a:ext cx="384048" cy="12700"/>
          </a:xfrm>
          <a:prstGeom prst="rect">
            <a:avLst/>
          </a:prstGeom>
          <a:solidFill>
            <a:srgbClr val="666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16152" y="822960"/>
            <a:ext cx="4572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spc="96">
                <a:solidFill>
                  <a:srgbClr val="35686C"/>
                </a:solidFill>
                <a:latin typeface="Geist Mono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81912" y="822960"/>
            <a:ext cx="4572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spc="96">
                <a:solidFill>
                  <a:srgbClr val="66615B"/>
                </a:solidFill>
                <a:latin typeface="Geist Mono"/>
              </a:rPr>
              <a:t>SECTION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234440"/>
            <a:ext cx="53949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400" spc="-102">
                <a:solidFill>
                  <a:srgbClr val="161514"/>
                </a:solidFill>
                <a:latin typeface="Poppins Medium"/>
              </a:rPr>
              <a:t>Slide heading in</a:t>
            </a:r>
          </a:p>
          <a:p>
            <a:pPr algn="l">
              <a:lnSpc>
                <a:spcPct val="102000"/>
              </a:lnSpc>
            </a:pPr>
            <a:r>
              <a:rPr sz="3400" spc="-102">
                <a:solidFill>
                  <a:srgbClr val="161514"/>
                </a:solidFill>
                <a:latin typeface="Poppins Medium"/>
              </a:rPr>
              <a:t>Poppins Medium.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88920"/>
            <a:ext cx="51206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>
                <a:solidFill>
                  <a:srgbClr val="57534E"/>
                </a:solidFill>
                <a:latin typeface="Poppins"/>
              </a:rPr>
              <a:t>Body text in Poppins, 16 to 18 pt, in slate. Keep it to two or three short sentences; one idea per slide.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069080"/>
            <a:ext cx="5120640" cy="12700"/>
          </a:xfrm>
          <a:prstGeom prst="rect">
            <a:avLst/>
          </a:prstGeom>
          <a:solidFill>
            <a:srgbClr val="D6D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4178808"/>
            <a:ext cx="512064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>
                <a:solidFill>
                  <a:srgbClr val="161514"/>
                </a:solidFill>
                <a:latin typeface="Poppins Medium"/>
              </a:rPr>
              <a:t>First 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4840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>
                <a:solidFill>
                  <a:srgbClr val="57534E"/>
                </a:solidFill>
                <a:latin typeface="Poppins"/>
              </a:rPr>
              <a:t>One line that explains it.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4727448"/>
            <a:ext cx="5120640" cy="12700"/>
          </a:xfrm>
          <a:prstGeom prst="rect">
            <a:avLst/>
          </a:prstGeom>
          <a:solidFill>
            <a:srgbClr val="D6D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4837176"/>
            <a:ext cx="512064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>
                <a:solidFill>
                  <a:srgbClr val="161514"/>
                </a:solidFill>
                <a:latin typeface="Poppins Medium"/>
              </a:rPr>
              <a:t>Second 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093208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>
                <a:solidFill>
                  <a:srgbClr val="57534E"/>
                </a:solidFill>
                <a:latin typeface="Poppins"/>
              </a:rPr>
              <a:t>One line that explains it.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5385816"/>
            <a:ext cx="5120640" cy="12700"/>
          </a:xfrm>
          <a:prstGeom prst="rect">
            <a:avLst/>
          </a:prstGeom>
          <a:solidFill>
            <a:srgbClr val="D6D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495544"/>
            <a:ext cx="512064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>
                <a:solidFill>
                  <a:srgbClr val="161514"/>
                </a:solidFill>
                <a:latin typeface="Poppins Medium"/>
              </a:rPr>
              <a:t>Third point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515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>
                <a:solidFill>
                  <a:srgbClr val="57534E"/>
                </a:solidFill>
                <a:latin typeface="Poppins"/>
              </a:rPr>
              <a:t>One line that explains it.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6291072"/>
            <a:ext cx="73152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spc="60">
                <a:solidFill>
                  <a:srgbClr val="66615B"/>
                </a:solidFill>
                <a:latin typeface="Geist Mono"/>
              </a:rPr>
              <a:t>ai6labs · Audience · Date · 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2695" y="6291072"/>
            <a:ext cx="27432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spc="60">
                <a:solidFill>
                  <a:srgbClr val="66615B"/>
                </a:solidFill>
                <a:latin typeface="Geist Mono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0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i6labs-logo-on-dark-2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607" y="1600200"/>
            <a:ext cx="3840480" cy="13009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75807" y="3246120"/>
            <a:ext cx="640080" cy="25400"/>
          </a:xfrm>
          <a:prstGeom prst="rect">
            <a:avLst/>
          </a:prstGeom>
          <a:solidFill>
            <a:srgbClr val="9FC9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3520440"/>
            <a:ext cx="1219169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spc="144">
                <a:solidFill>
                  <a:srgbClr val="9FC9C6"/>
                </a:solidFill>
                <a:latin typeface="Geist Mono"/>
              </a:rPr>
              <a:t>TECHNOLOGY, IN SERVICE OF HUMAN INTENT.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886200"/>
            <a:ext cx="1219169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3000" spc="-60">
                <a:solidFill>
                  <a:srgbClr val="F6F3EE"/>
                </a:solidFill>
                <a:latin typeface="Poppins Medium"/>
              </a:rPr>
              <a:t>Human insight. Working products. Real impact.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800600"/>
            <a:ext cx="12191695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>
                <a:solidFill>
                  <a:srgbClr val="C9C6C1"/>
                </a:solidFill>
                <a:latin typeface="Poppins"/>
              </a:rPr>
              <a:t>hello@ai6labs.com  ·  www.ai6labs.com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291072"/>
            <a:ext cx="73152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spc="60">
                <a:solidFill>
                  <a:srgbClr val="C9C6C1"/>
                </a:solidFill>
                <a:latin typeface="Geist Mono"/>
              </a:rPr>
              <a:t>ai6labs · Audience · Date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2695" y="6291072"/>
            <a:ext cx="27432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spc="60">
                <a:solidFill>
                  <a:srgbClr val="C9C6C1"/>
                </a:solidFill>
                <a:latin typeface="Geist Mono"/>
              </a:rPr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